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7" r:id="rId3"/>
    <p:sldId id="284" r:id="rId4"/>
    <p:sldId id="306" r:id="rId5"/>
    <p:sldId id="285" r:id="rId6"/>
    <p:sldId id="287" r:id="rId7"/>
    <p:sldId id="288" r:id="rId8"/>
    <p:sldId id="290" r:id="rId9"/>
    <p:sldId id="296" r:id="rId10"/>
    <p:sldId id="297" r:id="rId11"/>
    <p:sldId id="291" r:id="rId12"/>
    <p:sldId id="302" r:id="rId13"/>
    <p:sldId id="303" r:id="rId14"/>
    <p:sldId id="310" r:id="rId15"/>
    <p:sldId id="309" r:id="rId16"/>
    <p:sldId id="298" r:id="rId17"/>
    <p:sldId id="300" r:id="rId18"/>
    <p:sldId id="301" r:id="rId19"/>
    <p:sldId id="307" r:id="rId20"/>
    <p:sldId id="308" r:id="rId21"/>
    <p:sldId id="289" r:id="rId22"/>
    <p:sldId id="304" r:id="rId23"/>
    <p:sldId id="294" r:id="rId24"/>
    <p:sldId id="26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8" d="100"/>
          <a:sy n="98" d="100"/>
        </p:scale>
        <p:origin x="-2120" y="-120"/>
      </p:cViewPr>
      <p:guideLst>
        <p:guide orient="horz" pos="2160"/>
        <p:guide orient="horz" pos="431"/>
        <p:guide orient="horz" pos="3887"/>
        <p:guide orient="horz" pos="4175"/>
        <p:guide orient="horz" pos="1887"/>
        <p:guide pos="2880"/>
        <p:guide pos="434"/>
        <p:guide pos="5330"/>
        <p:guide pos="288"/>
        <p:guide pos="547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BD9CA2-18BA-F04F-A883-BDB625F6A246}" type="doc">
      <dgm:prSet loTypeId="urn:microsoft.com/office/officeart/2005/8/layout/lProcess2" loCatId="list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802C38D8-F1EF-1343-B4EB-B630E0EEB23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Offers</a:t>
          </a:r>
          <a:endParaRPr lang="en-US" b="1" dirty="0">
            <a:solidFill>
              <a:schemeClr val="tx1"/>
            </a:solidFill>
          </a:endParaRPr>
        </a:p>
      </dgm:t>
    </dgm:pt>
    <dgm:pt modelId="{4BA76A6C-C377-2246-9DDB-AE2B7D44F12B}" type="parTrans" cxnId="{9507B50C-5B0F-8F42-BA02-3E1F62141A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2F43778-1178-C241-A8B3-9D748DE282A7}" type="sibTrans" cxnId="{9507B50C-5B0F-8F42-BA02-3E1F62141A4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6C96848-413A-6F46-9BD7-1A245F656510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Direct</a:t>
          </a:r>
          <a:endParaRPr lang="en-US" dirty="0">
            <a:solidFill>
              <a:schemeClr val="tx1"/>
            </a:solidFill>
          </a:endParaRPr>
        </a:p>
      </dgm:t>
    </dgm:pt>
    <dgm:pt modelId="{16D3A3B6-0C77-224F-9474-8552D8CDED18}" type="parTrans" cxnId="{81857300-2038-464E-828D-6A96D5848D8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3E161D8-3C45-3044-A700-39AD975675DD}" type="sibTrans" cxnId="{81857300-2038-464E-828D-6A96D5848D8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C54A27D-9CC6-904D-BF6E-C0EF047DEF28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e/m-commerce</a:t>
          </a:r>
          <a:endParaRPr lang="en-US" b="1" dirty="0">
            <a:solidFill>
              <a:schemeClr val="tx1"/>
            </a:solidFill>
          </a:endParaRPr>
        </a:p>
      </dgm:t>
    </dgm:pt>
    <dgm:pt modelId="{4A151495-BFA6-EB46-94CE-DF42452A0892}" type="parTrans" cxnId="{926C9A05-AB74-EF4B-895A-AB716422AC3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0BB36B8-D7FD-B14B-829A-B0EE22FDF535}" type="sibTrans" cxnId="{926C9A05-AB74-EF4B-895A-AB716422AC3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3828F14-B625-7A4F-AF08-37994E43094E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err="1" smtClean="0">
              <a:solidFill>
                <a:schemeClr val="tx1"/>
              </a:solidFill>
            </a:rPr>
            <a:t>Freemium</a:t>
          </a:r>
          <a:endParaRPr lang="en-US" b="1" dirty="0">
            <a:solidFill>
              <a:schemeClr val="tx1"/>
            </a:solidFill>
          </a:endParaRPr>
        </a:p>
      </dgm:t>
    </dgm:pt>
    <dgm:pt modelId="{E0B62D98-4F0E-ED42-85BD-048EFDCF8DAE}" type="parTrans" cxnId="{DB3E1852-09DB-7349-B0E8-0CBEDC1A7AA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9C04B00-919E-704E-8F20-0AE2E7CB5903}" type="sibTrans" cxnId="{DB3E1852-09DB-7349-B0E8-0CBEDC1A7AA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0256156-D625-094A-8E1A-6383B646E0E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Pay as you Use</a:t>
          </a:r>
          <a:endParaRPr lang="en-US" b="1" dirty="0">
            <a:solidFill>
              <a:schemeClr val="tx1"/>
            </a:solidFill>
          </a:endParaRPr>
        </a:p>
      </dgm:t>
    </dgm:pt>
    <dgm:pt modelId="{B34D0AE6-DCA1-1E4C-B593-4B83EBB9F84A}" type="parTrans" cxnId="{D39D6C22-9AFC-8E45-8DE7-1E7A818E63C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02B1338-2ECF-184A-A8E0-B8EA83E5B6AE}" type="sibTrans" cxnId="{D39D6C22-9AFC-8E45-8DE7-1E7A818E63C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EE2B48D-2028-9548-A724-5432C7CE7339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Free to use Pay for Services</a:t>
          </a:r>
          <a:endParaRPr lang="en-US" b="1" dirty="0">
            <a:solidFill>
              <a:schemeClr val="tx1"/>
            </a:solidFill>
          </a:endParaRPr>
        </a:p>
      </dgm:t>
    </dgm:pt>
    <dgm:pt modelId="{47CCEA16-5DFA-BD4C-B3E1-523208F3F41F}" type="parTrans" cxnId="{471F78C9-A35F-834E-8ADC-C977911EA99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E5C7E933-EBCF-8747-9A51-0F713422F35A}" type="sibTrans" cxnId="{471F78C9-A35F-834E-8ADC-C977911EA99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C73EC1F-63ED-E244-B2D7-3F9B998C15FC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Referrals</a:t>
          </a:r>
          <a:endParaRPr lang="en-US" b="1" dirty="0">
            <a:solidFill>
              <a:schemeClr val="tx1"/>
            </a:solidFill>
          </a:endParaRPr>
        </a:p>
      </dgm:t>
    </dgm:pt>
    <dgm:pt modelId="{0283CD70-FD46-CF49-8724-8B357C4D3A96}" type="parTrans" cxnId="{253C8404-CE68-B64F-A424-6BFCF718600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1D317DC-878C-9045-BC31-C061722CB806}" type="sibTrans" cxnId="{253C8404-CE68-B64F-A424-6BFCF718600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8446CF0-9D3A-DA49-A99B-9E03E1F674E7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Premium Content</a:t>
          </a:r>
          <a:endParaRPr lang="en-US" b="1" dirty="0">
            <a:solidFill>
              <a:schemeClr val="tx1"/>
            </a:solidFill>
          </a:endParaRPr>
        </a:p>
      </dgm:t>
    </dgm:pt>
    <dgm:pt modelId="{CEE8AC00-5BAC-3641-B883-37594F658F28}" type="parTrans" cxnId="{1EE13D3C-B24F-E24A-BE0D-E74F5536389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4D0B852-89F0-F04C-9F5E-3C826363BAD4}" type="sibTrans" cxnId="{1EE13D3C-B24F-E24A-BE0D-E74F5536389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38325D6-8F3B-0540-B188-18DA8C22491D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Digital Goods</a:t>
          </a:r>
          <a:endParaRPr lang="en-US" b="1" dirty="0">
            <a:solidFill>
              <a:schemeClr val="tx1"/>
            </a:solidFill>
          </a:endParaRPr>
        </a:p>
      </dgm:t>
    </dgm:pt>
    <dgm:pt modelId="{5CAEC676-D881-F242-B496-A50CAD130558}" type="parTrans" cxnId="{6458BDA5-C3D3-6949-8157-E5199EF6F9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625A550-8094-944F-977E-90166AB06929}" type="sibTrans" cxnId="{6458BDA5-C3D3-6949-8157-E5199EF6F98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17B38F6-65C9-A045-BA03-745D3AA6E754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Virtual Currency</a:t>
          </a:r>
          <a:endParaRPr lang="en-US" b="1" dirty="0">
            <a:solidFill>
              <a:schemeClr val="tx1"/>
            </a:solidFill>
          </a:endParaRPr>
        </a:p>
      </dgm:t>
    </dgm:pt>
    <dgm:pt modelId="{89EA884C-C150-D242-88AD-43FE538BB180}" type="parTrans" cxnId="{3EA09264-6737-A14B-B02C-525CBEF4049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9859198-8EE2-0744-8B27-87D488113041}" type="sibTrans" cxnId="{3EA09264-6737-A14B-B02C-525CBEF4049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53A462A-4675-FC4A-AAB2-FC1D250AF351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Subscriptions</a:t>
          </a:r>
          <a:endParaRPr lang="en-US" b="1" dirty="0">
            <a:solidFill>
              <a:schemeClr val="tx1"/>
            </a:solidFill>
          </a:endParaRPr>
        </a:p>
      </dgm:t>
    </dgm:pt>
    <dgm:pt modelId="{4ACF0A9A-A76A-1A4F-900A-4BE979889194}" type="parTrans" cxnId="{3EE6870A-7F9D-A84B-9C0B-39E218B6EF8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2B6EF58D-AB91-E746-AE36-7760416D6FE4}" type="sibTrans" cxnId="{3EE6870A-7F9D-A84B-9C0B-39E218B6EF8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6A6A734-C3A5-CE45-ADC9-03EB97BE68CA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Advertizing</a:t>
          </a:r>
          <a:endParaRPr lang="en-US" b="1" dirty="0">
            <a:solidFill>
              <a:schemeClr val="tx1"/>
            </a:solidFill>
          </a:endParaRPr>
        </a:p>
      </dgm:t>
    </dgm:pt>
    <dgm:pt modelId="{1E72313F-0138-7B40-A0C3-C85CB30624A0}" type="sibTrans" cxnId="{B7FF0397-69B7-6845-B9BC-248428EC00C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C76586C-59E5-2642-B82D-1B8EC14403FF}" type="parTrans" cxnId="{B7FF0397-69B7-6845-B9BC-248428EC00C7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1DD0397-8A74-7740-A828-C4BAF41E08D8}">
      <dgm:prSet phldrT="[Text]"/>
      <dgm:spPr/>
      <dgm:t>
        <a:bodyPr/>
        <a:lstStyle/>
        <a:p>
          <a:r>
            <a:rPr lang="en-US" dirty="0" smtClean="0">
              <a:solidFill>
                <a:schemeClr val="tx1"/>
              </a:solidFill>
            </a:rPr>
            <a:t>Indirect</a:t>
          </a:r>
          <a:endParaRPr lang="en-US" dirty="0">
            <a:solidFill>
              <a:schemeClr val="tx1"/>
            </a:solidFill>
          </a:endParaRPr>
        </a:p>
      </dgm:t>
    </dgm:pt>
    <dgm:pt modelId="{3651D648-FB7A-1944-935D-A81502F3DF79}" type="sibTrans" cxnId="{74370767-297F-8B4B-8764-17ED9683C49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9130236-6E8D-1042-9F0E-8ADF54141108}" type="parTrans" cxnId="{74370767-297F-8B4B-8764-17ED9683C49E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6F2B67C-032D-444E-BD6E-5010C38B0FD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Reselling</a:t>
          </a:r>
          <a:endParaRPr lang="en-US" b="1" dirty="0">
            <a:solidFill>
              <a:schemeClr val="tx1"/>
            </a:solidFill>
          </a:endParaRPr>
        </a:p>
      </dgm:t>
    </dgm:pt>
    <dgm:pt modelId="{72EDDC9A-052E-8544-8001-98BBD9EC63DF}" type="parTrans" cxnId="{05A1AA56-474C-634D-89B0-B59F10214EF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569623A-7A81-724E-B5A9-C94DCF592F54}" type="sibTrans" cxnId="{05A1AA56-474C-634D-89B0-B59F10214EF1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123CD50-D426-F84A-AC3E-6F2806E62EC7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Donations</a:t>
          </a:r>
          <a:endParaRPr lang="en-US" b="1" dirty="0">
            <a:solidFill>
              <a:schemeClr val="tx1"/>
            </a:solidFill>
          </a:endParaRPr>
        </a:p>
      </dgm:t>
    </dgm:pt>
    <dgm:pt modelId="{15EEB6B8-8710-2642-A395-EA73708E0CB5}" type="parTrans" cxnId="{A0815EC4-952C-7045-ABD2-E69697D6E6B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2EF0614-795D-E441-8669-51F667FE5005}" type="sibTrans" cxnId="{A0815EC4-952C-7045-ABD2-E69697D6E6B6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8E6528C7-2BEF-244E-8523-8B50459CA29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Pay for App</a:t>
          </a:r>
          <a:endParaRPr lang="en-US" b="1" dirty="0">
            <a:solidFill>
              <a:schemeClr val="tx1"/>
            </a:solidFill>
          </a:endParaRPr>
        </a:p>
      </dgm:t>
    </dgm:pt>
    <dgm:pt modelId="{D6112BC2-AE8A-E84B-81A3-3023C51B2525}" type="parTrans" cxnId="{1CECD24A-E614-4D4D-A960-24EA3E08376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246B0C2-9483-1849-A9B8-550545721E5F}" type="sibTrans" cxnId="{1CECD24A-E614-4D4D-A960-24EA3E08376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82668B9-F912-2A43-A1C9-B3E043E3B560}" type="pres">
      <dgm:prSet presAssocID="{A7BD9CA2-18BA-F04F-A883-BDB625F6A246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81AB592-3B38-A440-8AD4-05B25AC9144B}" type="pres">
      <dgm:prSet presAssocID="{51DD0397-8A74-7740-A828-C4BAF41E08D8}" presName="compNode" presStyleCnt="0"/>
      <dgm:spPr/>
      <dgm:t>
        <a:bodyPr/>
        <a:lstStyle/>
        <a:p>
          <a:endParaRPr lang="en-US"/>
        </a:p>
      </dgm:t>
    </dgm:pt>
    <dgm:pt modelId="{17E5EFD4-CF53-9F4C-B8A1-C340B270AA9F}" type="pres">
      <dgm:prSet presAssocID="{51DD0397-8A74-7740-A828-C4BAF41E08D8}" presName="aNode" presStyleLbl="bgShp" presStyleIdx="0" presStyleCnt="2" custLinFactNeighborX="-7318" custLinFactNeighborY="-2935"/>
      <dgm:spPr/>
      <dgm:t>
        <a:bodyPr/>
        <a:lstStyle/>
        <a:p>
          <a:endParaRPr lang="en-US"/>
        </a:p>
      </dgm:t>
    </dgm:pt>
    <dgm:pt modelId="{2A1E0677-B02C-DD43-90DD-EDAF535FB755}" type="pres">
      <dgm:prSet presAssocID="{51DD0397-8A74-7740-A828-C4BAF41E08D8}" presName="textNode" presStyleLbl="bgShp" presStyleIdx="0" presStyleCnt="2"/>
      <dgm:spPr/>
      <dgm:t>
        <a:bodyPr/>
        <a:lstStyle/>
        <a:p>
          <a:endParaRPr lang="en-US"/>
        </a:p>
      </dgm:t>
    </dgm:pt>
    <dgm:pt modelId="{FBDD1672-C8C3-5246-B67F-01D003DF6DA9}" type="pres">
      <dgm:prSet presAssocID="{51DD0397-8A74-7740-A828-C4BAF41E08D8}" presName="compChildNode" presStyleCnt="0"/>
      <dgm:spPr/>
      <dgm:t>
        <a:bodyPr/>
        <a:lstStyle/>
        <a:p>
          <a:endParaRPr lang="en-US"/>
        </a:p>
      </dgm:t>
    </dgm:pt>
    <dgm:pt modelId="{9CFCF0E8-0E26-E043-9FFE-D47A1824018C}" type="pres">
      <dgm:prSet presAssocID="{51DD0397-8A74-7740-A828-C4BAF41E08D8}" presName="theInnerList" presStyleCnt="0"/>
      <dgm:spPr/>
      <dgm:t>
        <a:bodyPr/>
        <a:lstStyle/>
        <a:p>
          <a:endParaRPr lang="en-US"/>
        </a:p>
      </dgm:t>
    </dgm:pt>
    <dgm:pt modelId="{7423495E-38A2-4742-BB87-61D607052878}" type="pres">
      <dgm:prSet presAssocID="{86A6A734-C3A5-CE45-ADC9-03EB97BE68CA}" presName="childNode" presStyleLbl="node1" presStyleIdx="0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03E4359-0E90-5E4B-963B-01B4E79C4909}" type="pres">
      <dgm:prSet presAssocID="{86A6A734-C3A5-CE45-ADC9-03EB97BE68CA}" presName="aSpace2" presStyleCnt="0"/>
      <dgm:spPr/>
      <dgm:t>
        <a:bodyPr/>
        <a:lstStyle/>
        <a:p>
          <a:endParaRPr lang="en-US"/>
        </a:p>
      </dgm:t>
    </dgm:pt>
    <dgm:pt modelId="{C71E7116-062E-7A43-93FC-4E3AC0AE08E2}" type="pres">
      <dgm:prSet presAssocID="{802C38D8-F1EF-1343-B4EB-B630E0EEB235}" presName="childNode" presStyleLbl="node1" presStyleIdx="1" presStyleCnt="14" custScaleY="2615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A5D93C-ED3F-D742-9A1A-DDFC332C94D1}" type="pres">
      <dgm:prSet presAssocID="{802C38D8-F1EF-1343-B4EB-B630E0EEB235}" presName="aSpace2" presStyleCnt="0"/>
      <dgm:spPr/>
      <dgm:t>
        <a:bodyPr/>
        <a:lstStyle/>
        <a:p>
          <a:endParaRPr lang="en-US"/>
        </a:p>
      </dgm:t>
    </dgm:pt>
    <dgm:pt modelId="{1FE9F221-A294-6C4E-9824-473B19A2DFAC}" type="pres">
      <dgm:prSet presAssocID="{8C73EC1F-63ED-E244-B2D7-3F9B998C15FC}" presName="childNode" presStyleLbl="node1" presStyleIdx="2" presStyleCnt="14" custScaleY="2384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F58D55-F6D9-B749-AEFF-B574FBC925CD}" type="pres">
      <dgm:prSet presAssocID="{51DD0397-8A74-7740-A828-C4BAF41E08D8}" presName="aSpace" presStyleCnt="0"/>
      <dgm:spPr/>
      <dgm:t>
        <a:bodyPr/>
        <a:lstStyle/>
        <a:p>
          <a:endParaRPr lang="en-US"/>
        </a:p>
      </dgm:t>
    </dgm:pt>
    <dgm:pt modelId="{13B546F6-3CDB-3949-B1F2-4E0B6D785004}" type="pres">
      <dgm:prSet presAssocID="{06C96848-413A-6F46-9BD7-1A245F656510}" presName="compNode" presStyleCnt="0"/>
      <dgm:spPr/>
      <dgm:t>
        <a:bodyPr/>
        <a:lstStyle/>
        <a:p>
          <a:endParaRPr lang="en-US"/>
        </a:p>
      </dgm:t>
    </dgm:pt>
    <dgm:pt modelId="{BE2A9C60-32E7-3147-819F-6C6B5ED1392E}" type="pres">
      <dgm:prSet presAssocID="{06C96848-413A-6F46-9BD7-1A245F656510}" presName="aNode" presStyleLbl="bgShp" presStyleIdx="1" presStyleCnt="2" custLinFactNeighborX="456"/>
      <dgm:spPr/>
      <dgm:t>
        <a:bodyPr/>
        <a:lstStyle/>
        <a:p>
          <a:endParaRPr lang="en-US"/>
        </a:p>
      </dgm:t>
    </dgm:pt>
    <dgm:pt modelId="{A5138760-78B8-B448-90EA-18DAE8E15575}" type="pres">
      <dgm:prSet presAssocID="{06C96848-413A-6F46-9BD7-1A245F656510}" presName="textNode" presStyleLbl="bgShp" presStyleIdx="1" presStyleCnt="2"/>
      <dgm:spPr/>
      <dgm:t>
        <a:bodyPr/>
        <a:lstStyle/>
        <a:p>
          <a:endParaRPr lang="en-US"/>
        </a:p>
      </dgm:t>
    </dgm:pt>
    <dgm:pt modelId="{FA5B6A64-3267-5643-A9D1-789F172FA485}" type="pres">
      <dgm:prSet presAssocID="{06C96848-413A-6F46-9BD7-1A245F656510}" presName="compChildNode" presStyleCnt="0"/>
      <dgm:spPr/>
      <dgm:t>
        <a:bodyPr/>
        <a:lstStyle/>
        <a:p>
          <a:endParaRPr lang="en-US"/>
        </a:p>
      </dgm:t>
    </dgm:pt>
    <dgm:pt modelId="{424F7363-60C3-B946-AD92-D29C3E61CE8B}" type="pres">
      <dgm:prSet presAssocID="{06C96848-413A-6F46-9BD7-1A245F656510}" presName="theInnerList" presStyleCnt="0"/>
      <dgm:spPr/>
      <dgm:t>
        <a:bodyPr/>
        <a:lstStyle/>
        <a:p>
          <a:endParaRPr lang="en-US"/>
        </a:p>
      </dgm:t>
    </dgm:pt>
    <dgm:pt modelId="{07E724AC-5525-884C-B2C9-9FD8933BD142}" type="pres">
      <dgm:prSet presAssocID="{6C54A27D-9CC6-904D-BF6E-C0EF047DEF28}" presName="childNode" presStyleLbl="node1" presStyleIdx="3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0F56C1-9FB5-D546-ACD0-7ACC837CB5E6}" type="pres">
      <dgm:prSet presAssocID="{6C54A27D-9CC6-904D-BF6E-C0EF047DEF28}" presName="aSpace2" presStyleCnt="0"/>
      <dgm:spPr/>
      <dgm:t>
        <a:bodyPr/>
        <a:lstStyle/>
        <a:p>
          <a:endParaRPr lang="en-US"/>
        </a:p>
      </dgm:t>
    </dgm:pt>
    <dgm:pt modelId="{7CD4151F-A30D-614F-AAE3-78746BD1F11A}" type="pres">
      <dgm:prSet presAssocID="{03828F14-B625-7A4F-AF08-37994E43094E}" presName="childNode" presStyleLbl="node1" presStyleIdx="4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5A78A-0DD0-9742-A59E-3CEBDFFFE0F4}" type="pres">
      <dgm:prSet presAssocID="{03828F14-B625-7A4F-AF08-37994E43094E}" presName="aSpace2" presStyleCnt="0"/>
      <dgm:spPr/>
      <dgm:t>
        <a:bodyPr/>
        <a:lstStyle/>
        <a:p>
          <a:endParaRPr lang="en-US"/>
        </a:p>
      </dgm:t>
    </dgm:pt>
    <dgm:pt modelId="{16B136B9-A293-6A40-AA39-38651BA6DF71}" type="pres">
      <dgm:prSet presAssocID="{90256156-D625-094A-8E1A-6383B646E0E6}" presName="childNode" presStyleLbl="node1" presStyleIdx="5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F2B197-6D13-0A49-A779-C6F1D45B38E0}" type="pres">
      <dgm:prSet presAssocID="{90256156-D625-094A-8E1A-6383B646E0E6}" presName="aSpace2" presStyleCnt="0"/>
      <dgm:spPr/>
      <dgm:t>
        <a:bodyPr/>
        <a:lstStyle/>
        <a:p>
          <a:endParaRPr lang="en-US"/>
        </a:p>
      </dgm:t>
    </dgm:pt>
    <dgm:pt modelId="{C1413BB4-710C-D24B-86A9-66B9CFAC97BD}" type="pres">
      <dgm:prSet presAssocID="{1EE2B48D-2028-9548-A724-5432C7CE7339}" presName="childNode" presStyleLbl="node1" presStyleIdx="6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48926D-E50C-6D46-B329-6EE8145D15B2}" type="pres">
      <dgm:prSet presAssocID="{1EE2B48D-2028-9548-A724-5432C7CE7339}" presName="aSpace2" presStyleCnt="0"/>
      <dgm:spPr/>
      <dgm:t>
        <a:bodyPr/>
        <a:lstStyle/>
        <a:p>
          <a:endParaRPr lang="en-US"/>
        </a:p>
      </dgm:t>
    </dgm:pt>
    <dgm:pt modelId="{08E1D696-A125-2940-9C72-2DFC0F682EB0}" type="pres">
      <dgm:prSet presAssocID="{8E6528C7-2BEF-244E-8523-8B50459CA292}" presName="childNode" presStyleLbl="node1" presStyleIdx="7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20B8B1-92C1-714D-8ACE-E529C3669421}" type="pres">
      <dgm:prSet presAssocID="{8E6528C7-2BEF-244E-8523-8B50459CA292}" presName="aSpace2" presStyleCnt="0"/>
      <dgm:spPr/>
    </dgm:pt>
    <dgm:pt modelId="{FF3F25E6-E817-FC41-AAA8-753C26EE8646}" type="pres">
      <dgm:prSet presAssocID="{48446CF0-9D3A-DA49-A99B-9E03E1F674E7}" presName="childNode" presStyleLbl="node1" presStyleIdx="8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4601A2-2DF3-3140-B3D5-DE208F99645C}" type="pres">
      <dgm:prSet presAssocID="{48446CF0-9D3A-DA49-A99B-9E03E1F674E7}" presName="aSpace2" presStyleCnt="0"/>
      <dgm:spPr/>
      <dgm:t>
        <a:bodyPr/>
        <a:lstStyle/>
        <a:p>
          <a:endParaRPr lang="en-US"/>
        </a:p>
      </dgm:t>
    </dgm:pt>
    <dgm:pt modelId="{C49D9D8B-2B0A-E542-A174-FE1E8A4A1A3C}" type="pres">
      <dgm:prSet presAssocID="{938325D6-8F3B-0540-B188-18DA8C22491D}" presName="childNode" presStyleLbl="node1" presStyleIdx="9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C919D1-9C42-E442-BCB1-FBAE74E1C9A0}" type="pres">
      <dgm:prSet presAssocID="{938325D6-8F3B-0540-B188-18DA8C22491D}" presName="aSpace2" presStyleCnt="0"/>
      <dgm:spPr/>
      <dgm:t>
        <a:bodyPr/>
        <a:lstStyle/>
        <a:p>
          <a:endParaRPr lang="en-US"/>
        </a:p>
      </dgm:t>
    </dgm:pt>
    <dgm:pt modelId="{B96DFAA6-239E-9841-866C-2E854103D0E5}" type="pres">
      <dgm:prSet presAssocID="{B17B38F6-65C9-A045-BA03-745D3AA6E754}" presName="childNode" presStyleLbl="node1" presStyleIdx="10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6C0CEF-5549-3E45-AF15-13A43D43B928}" type="pres">
      <dgm:prSet presAssocID="{B17B38F6-65C9-A045-BA03-745D3AA6E754}" presName="aSpace2" presStyleCnt="0"/>
      <dgm:spPr/>
      <dgm:t>
        <a:bodyPr/>
        <a:lstStyle/>
        <a:p>
          <a:endParaRPr lang="en-US"/>
        </a:p>
      </dgm:t>
    </dgm:pt>
    <dgm:pt modelId="{0A8AEB9A-C9B3-1C43-8B0F-EF62205F12E0}" type="pres">
      <dgm:prSet presAssocID="{753A462A-4675-FC4A-AAB2-FC1D250AF351}" presName="childNode" presStyleLbl="node1" presStyleIdx="11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CF80A6-B08C-464F-9B80-C1CB53FF4338}" type="pres">
      <dgm:prSet presAssocID="{753A462A-4675-FC4A-AAB2-FC1D250AF351}" presName="aSpace2" presStyleCnt="0"/>
      <dgm:spPr/>
      <dgm:t>
        <a:bodyPr/>
        <a:lstStyle/>
        <a:p>
          <a:endParaRPr lang="en-US"/>
        </a:p>
      </dgm:t>
    </dgm:pt>
    <dgm:pt modelId="{D08090D6-535C-0243-8B15-C419468544F0}" type="pres">
      <dgm:prSet presAssocID="{86F2B67C-032D-444E-BD6E-5010C38B0FD6}" presName="childNode" presStyleLbl="node1" presStyleIdx="12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CD004C-CD97-9F43-83E9-239794233D23}" type="pres">
      <dgm:prSet presAssocID="{86F2B67C-032D-444E-BD6E-5010C38B0FD6}" presName="aSpace2" presStyleCnt="0"/>
      <dgm:spPr/>
      <dgm:t>
        <a:bodyPr/>
        <a:lstStyle/>
        <a:p>
          <a:endParaRPr lang="en-US"/>
        </a:p>
      </dgm:t>
    </dgm:pt>
    <dgm:pt modelId="{34703B7E-19AD-B748-A611-38FB3482EBE2}" type="pres">
      <dgm:prSet presAssocID="{6123CD50-D426-F84A-AC3E-6F2806E62EC7}" presName="childNode" presStyleLbl="node1" presStyleIdx="13" presStyleCnt="1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26C9A05-AB74-EF4B-895A-AB716422AC3B}" srcId="{06C96848-413A-6F46-9BD7-1A245F656510}" destId="{6C54A27D-9CC6-904D-BF6E-C0EF047DEF28}" srcOrd="0" destOrd="0" parTransId="{4A151495-BFA6-EB46-94CE-DF42452A0892}" sibTransId="{F0BB36B8-D7FD-B14B-829A-B0EE22FDF535}"/>
    <dgm:cxn modelId="{28288139-2EBE-7141-A322-70FF834B932E}" type="presOf" srcId="{6C54A27D-9CC6-904D-BF6E-C0EF047DEF28}" destId="{07E724AC-5525-884C-B2C9-9FD8933BD142}" srcOrd="0" destOrd="0" presId="urn:microsoft.com/office/officeart/2005/8/layout/lProcess2"/>
    <dgm:cxn modelId="{83ABEF1E-AE7E-0947-B5A0-CE71964E569C}" type="presOf" srcId="{753A462A-4675-FC4A-AAB2-FC1D250AF351}" destId="{0A8AEB9A-C9B3-1C43-8B0F-EF62205F12E0}" srcOrd="0" destOrd="0" presId="urn:microsoft.com/office/officeart/2005/8/layout/lProcess2"/>
    <dgm:cxn modelId="{EAE407F8-AF92-3041-B920-E5F62909479B}" type="presOf" srcId="{51DD0397-8A74-7740-A828-C4BAF41E08D8}" destId="{2A1E0677-B02C-DD43-90DD-EDAF535FB755}" srcOrd="1" destOrd="0" presId="urn:microsoft.com/office/officeart/2005/8/layout/lProcess2"/>
    <dgm:cxn modelId="{E34C6F86-F22C-F94D-AA6E-C2F9714F0466}" type="presOf" srcId="{06C96848-413A-6F46-9BD7-1A245F656510}" destId="{A5138760-78B8-B448-90EA-18DAE8E15575}" srcOrd="1" destOrd="0" presId="urn:microsoft.com/office/officeart/2005/8/layout/lProcess2"/>
    <dgm:cxn modelId="{74370767-297F-8B4B-8764-17ED9683C49E}" srcId="{A7BD9CA2-18BA-F04F-A883-BDB625F6A246}" destId="{51DD0397-8A74-7740-A828-C4BAF41E08D8}" srcOrd="0" destOrd="0" parTransId="{79130236-6E8D-1042-9F0E-8ADF54141108}" sibTransId="{3651D648-FB7A-1944-935D-A81502F3DF79}"/>
    <dgm:cxn modelId="{CD124EA1-C6F8-1941-B584-D4C28A00FCD4}" type="presOf" srcId="{1EE2B48D-2028-9548-A724-5432C7CE7339}" destId="{C1413BB4-710C-D24B-86A9-66B9CFAC97BD}" srcOrd="0" destOrd="0" presId="urn:microsoft.com/office/officeart/2005/8/layout/lProcess2"/>
    <dgm:cxn modelId="{1EE13D3C-B24F-E24A-BE0D-E74F5536389F}" srcId="{06C96848-413A-6F46-9BD7-1A245F656510}" destId="{48446CF0-9D3A-DA49-A99B-9E03E1F674E7}" srcOrd="5" destOrd="0" parTransId="{CEE8AC00-5BAC-3641-B883-37594F658F28}" sibTransId="{64D0B852-89F0-F04C-9F5E-3C826363BAD4}"/>
    <dgm:cxn modelId="{A0815EC4-952C-7045-ABD2-E69697D6E6B6}" srcId="{06C96848-413A-6F46-9BD7-1A245F656510}" destId="{6123CD50-D426-F84A-AC3E-6F2806E62EC7}" srcOrd="10" destOrd="0" parTransId="{15EEB6B8-8710-2642-A395-EA73708E0CB5}" sibTransId="{42EF0614-795D-E441-8669-51F667FE5005}"/>
    <dgm:cxn modelId="{1BD01D46-1F9C-E646-AA68-BC5CBC0B1325}" type="presOf" srcId="{90256156-D625-094A-8E1A-6383B646E0E6}" destId="{16B136B9-A293-6A40-AA39-38651BA6DF71}" srcOrd="0" destOrd="0" presId="urn:microsoft.com/office/officeart/2005/8/layout/lProcess2"/>
    <dgm:cxn modelId="{253C8404-CE68-B64F-A424-6BFCF7186003}" srcId="{51DD0397-8A74-7740-A828-C4BAF41E08D8}" destId="{8C73EC1F-63ED-E244-B2D7-3F9B998C15FC}" srcOrd="2" destOrd="0" parTransId="{0283CD70-FD46-CF49-8724-8B357C4D3A96}" sibTransId="{11D317DC-878C-9045-BC31-C061722CB806}"/>
    <dgm:cxn modelId="{471F78C9-A35F-834E-8ADC-C977911EA993}" srcId="{06C96848-413A-6F46-9BD7-1A245F656510}" destId="{1EE2B48D-2028-9548-A724-5432C7CE7339}" srcOrd="3" destOrd="0" parTransId="{47CCEA16-5DFA-BD4C-B3E1-523208F3F41F}" sibTransId="{E5C7E933-EBCF-8747-9A51-0F713422F35A}"/>
    <dgm:cxn modelId="{452E053C-EB94-2E4A-B38A-8C557F8924E4}" type="presOf" srcId="{802C38D8-F1EF-1343-B4EB-B630E0EEB235}" destId="{C71E7116-062E-7A43-93FC-4E3AC0AE08E2}" srcOrd="0" destOrd="0" presId="urn:microsoft.com/office/officeart/2005/8/layout/lProcess2"/>
    <dgm:cxn modelId="{1790EAD9-558E-D54C-B5AE-C53E25797D02}" type="presOf" srcId="{51DD0397-8A74-7740-A828-C4BAF41E08D8}" destId="{17E5EFD4-CF53-9F4C-B8A1-C340B270AA9F}" srcOrd="0" destOrd="0" presId="urn:microsoft.com/office/officeart/2005/8/layout/lProcess2"/>
    <dgm:cxn modelId="{1CECD24A-E614-4D4D-A960-24EA3E083760}" srcId="{06C96848-413A-6F46-9BD7-1A245F656510}" destId="{8E6528C7-2BEF-244E-8523-8B50459CA292}" srcOrd="4" destOrd="0" parTransId="{D6112BC2-AE8A-E84B-81A3-3023C51B2525}" sibTransId="{5246B0C2-9483-1849-A9B8-550545721E5F}"/>
    <dgm:cxn modelId="{3EE6870A-7F9D-A84B-9C0B-39E218B6EF82}" srcId="{06C96848-413A-6F46-9BD7-1A245F656510}" destId="{753A462A-4675-FC4A-AAB2-FC1D250AF351}" srcOrd="8" destOrd="0" parTransId="{4ACF0A9A-A76A-1A4F-900A-4BE979889194}" sibTransId="{2B6EF58D-AB91-E746-AE36-7760416D6FE4}"/>
    <dgm:cxn modelId="{6BB3C7F1-9C4D-A547-8CC3-A8E53B41E02A}" type="presOf" srcId="{86F2B67C-032D-444E-BD6E-5010C38B0FD6}" destId="{D08090D6-535C-0243-8B15-C419468544F0}" srcOrd="0" destOrd="0" presId="urn:microsoft.com/office/officeart/2005/8/layout/lProcess2"/>
    <dgm:cxn modelId="{DB3E1852-09DB-7349-B0E8-0CBEDC1A7AA1}" srcId="{06C96848-413A-6F46-9BD7-1A245F656510}" destId="{03828F14-B625-7A4F-AF08-37994E43094E}" srcOrd="1" destOrd="0" parTransId="{E0B62D98-4F0E-ED42-85BD-048EFDCF8DAE}" sibTransId="{A9C04B00-919E-704E-8F20-0AE2E7CB5903}"/>
    <dgm:cxn modelId="{FE131748-05BD-7D4D-AAD1-EEA7F0E9D8A2}" type="presOf" srcId="{86A6A734-C3A5-CE45-ADC9-03EB97BE68CA}" destId="{7423495E-38A2-4742-BB87-61D607052878}" srcOrd="0" destOrd="0" presId="urn:microsoft.com/office/officeart/2005/8/layout/lProcess2"/>
    <dgm:cxn modelId="{5D3AEE39-5D48-2E49-94EB-7F29FEFE80BB}" type="presOf" srcId="{8C73EC1F-63ED-E244-B2D7-3F9B998C15FC}" destId="{1FE9F221-A294-6C4E-9824-473B19A2DFAC}" srcOrd="0" destOrd="0" presId="urn:microsoft.com/office/officeart/2005/8/layout/lProcess2"/>
    <dgm:cxn modelId="{A01CA736-16AC-5647-ABF2-A31FA293B4C8}" type="presOf" srcId="{48446CF0-9D3A-DA49-A99B-9E03E1F674E7}" destId="{FF3F25E6-E817-FC41-AAA8-753C26EE8646}" srcOrd="0" destOrd="0" presId="urn:microsoft.com/office/officeart/2005/8/layout/lProcess2"/>
    <dgm:cxn modelId="{3EA09264-6737-A14B-B02C-525CBEF4049D}" srcId="{06C96848-413A-6F46-9BD7-1A245F656510}" destId="{B17B38F6-65C9-A045-BA03-745D3AA6E754}" srcOrd="7" destOrd="0" parTransId="{89EA884C-C150-D242-88AD-43FE538BB180}" sibTransId="{39859198-8EE2-0744-8B27-87D488113041}"/>
    <dgm:cxn modelId="{9E3C83DD-50A1-1A47-8399-891E2EE18DFE}" type="presOf" srcId="{03828F14-B625-7A4F-AF08-37994E43094E}" destId="{7CD4151F-A30D-614F-AAE3-78746BD1F11A}" srcOrd="0" destOrd="0" presId="urn:microsoft.com/office/officeart/2005/8/layout/lProcess2"/>
    <dgm:cxn modelId="{6458BDA5-C3D3-6949-8157-E5199EF6F986}" srcId="{06C96848-413A-6F46-9BD7-1A245F656510}" destId="{938325D6-8F3B-0540-B188-18DA8C22491D}" srcOrd="6" destOrd="0" parTransId="{5CAEC676-D881-F242-B496-A50CAD130558}" sibTransId="{4625A550-8094-944F-977E-90166AB06929}"/>
    <dgm:cxn modelId="{89C0C477-926A-7A46-8B64-8052228FBAA6}" type="presOf" srcId="{6123CD50-D426-F84A-AC3E-6F2806E62EC7}" destId="{34703B7E-19AD-B748-A611-38FB3482EBE2}" srcOrd="0" destOrd="0" presId="urn:microsoft.com/office/officeart/2005/8/layout/lProcess2"/>
    <dgm:cxn modelId="{B7FF0397-69B7-6845-B9BC-248428EC00C7}" srcId="{51DD0397-8A74-7740-A828-C4BAF41E08D8}" destId="{86A6A734-C3A5-CE45-ADC9-03EB97BE68CA}" srcOrd="0" destOrd="0" parTransId="{AC76586C-59E5-2642-B82D-1B8EC14403FF}" sibTransId="{1E72313F-0138-7B40-A0C3-C85CB30624A0}"/>
    <dgm:cxn modelId="{D39D6C22-9AFC-8E45-8DE7-1E7A818E63C2}" srcId="{06C96848-413A-6F46-9BD7-1A245F656510}" destId="{90256156-D625-094A-8E1A-6383B646E0E6}" srcOrd="2" destOrd="0" parTransId="{B34D0AE6-DCA1-1E4C-B593-4B83EBB9F84A}" sibTransId="{202B1338-2ECF-184A-A8E0-B8EA83E5B6AE}"/>
    <dgm:cxn modelId="{8217EAF8-B5D1-7A4B-9F02-D6FB11AD0154}" type="presOf" srcId="{B17B38F6-65C9-A045-BA03-745D3AA6E754}" destId="{B96DFAA6-239E-9841-866C-2E854103D0E5}" srcOrd="0" destOrd="0" presId="urn:microsoft.com/office/officeart/2005/8/layout/lProcess2"/>
    <dgm:cxn modelId="{81857300-2038-464E-828D-6A96D5848D8D}" srcId="{A7BD9CA2-18BA-F04F-A883-BDB625F6A246}" destId="{06C96848-413A-6F46-9BD7-1A245F656510}" srcOrd="1" destOrd="0" parTransId="{16D3A3B6-0C77-224F-9474-8552D8CDED18}" sibTransId="{33E161D8-3C45-3044-A700-39AD975675DD}"/>
    <dgm:cxn modelId="{05A1AA56-474C-634D-89B0-B59F10214EF1}" srcId="{06C96848-413A-6F46-9BD7-1A245F656510}" destId="{86F2B67C-032D-444E-BD6E-5010C38B0FD6}" srcOrd="9" destOrd="0" parTransId="{72EDDC9A-052E-8544-8001-98BBD9EC63DF}" sibTransId="{0569623A-7A81-724E-B5A9-C94DCF592F54}"/>
    <dgm:cxn modelId="{846D7D37-548E-8F41-B8EF-A59E9465517B}" type="presOf" srcId="{8E6528C7-2BEF-244E-8523-8B50459CA292}" destId="{08E1D696-A125-2940-9C72-2DFC0F682EB0}" srcOrd="0" destOrd="0" presId="urn:microsoft.com/office/officeart/2005/8/layout/lProcess2"/>
    <dgm:cxn modelId="{9507B50C-5B0F-8F42-BA02-3E1F62141A4E}" srcId="{51DD0397-8A74-7740-A828-C4BAF41E08D8}" destId="{802C38D8-F1EF-1343-B4EB-B630E0EEB235}" srcOrd="1" destOrd="0" parTransId="{4BA76A6C-C377-2246-9DDB-AE2B7D44F12B}" sibTransId="{92F43778-1178-C241-A8B3-9D748DE282A7}"/>
    <dgm:cxn modelId="{30A0353B-045D-B048-BD4E-D57CCCA5F43E}" type="presOf" srcId="{A7BD9CA2-18BA-F04F-A883-BDB625F6A246}" destId="{C82668B9-F912-2A43-A1C9-B3E043E3B560}" srcOrd="0" destOrd="0" presId="urn:microsoft.com/office/officeart/2005/8/layout/lProcess2"/>
    <dgm:cxn modelId="{AFE95F2B-EE21-E646-B1D2-01B1980D576C}" type="presOf" srcId="{06C96848-413A-6F46-9BD7-1A245F656510}" destId="{BE2A9C60-32E7-3147-819F-6C6B5ED1392E}" srcOrd="0" destOrd="0" presId="urn:microsoft.com/office/officeart/2005/8/layout/lProcess2"/>
    <dgm:cxn modelId="{87720284-12F0-1541-9A0F-6D5672D83969}" type="presOf" srcId="{938325D6-8F3B-0540-B188-18DA8C22491D}" destId="{C49D9D8B-2B0A-E542-A174-FE1E8A4A1A3C}" srcOrd="0" destOrd="0" presId="urn:microsoft.com/office/officeart/2005/8/layout/lProcess2"/>
    <dgm:cxn modelId="{5A612731-48BE-524E-9445-6E81C26BCEE5}" type="presParOf" srcId="{C82668B9-F912-2A43-A1C9-B3E043E3B560}" destId="{181AB592-3B38-A440-8AD4-05B25AC9144B}" srcOrd="0" destOrd="0" presId="urn:microsoft.com/office/officeart/2005/8/layout/lProcess2"/>
    <dgm:cxn modelId="{4BF836AA-7559-2148-A65D-DE08A07AB9C0}" type="presParOf" srcId="{181AB592-3B38-A440-8AD4-05B25AC9144B}" destId="{17E5EFD4-CF53-9F4C-B8A1-C340B270AA9F}" srcOrd="0" destOrd="0" presId="urn:microsoft.com/office/officeart/2005/8/layout/lProcess2"/>
    <dgm:cxn modelId="{738B20C3-81DC-2B42-9BC2-0E5A3A822364}" type="presParOf" srcId="{181AB592-3B38-A440-8AD4-05B25AC9144B}" destId="{2A1E0677-B02C-DD43-90DD-EDAF535FB755}" srcOrd="1" destOrd="0" presId="urn:microsoft.com/office/officeart/2005/8/layout/lProcess2"/>
    <dgm:cxn modelId="{53D56827-0FAF-1847-8977-52EA31880A86}" type="presParOf" srcId="{181AB592-3B38-A440-8AD4-05B25AC9144B}" destId="{FBDD1672-C8C3-5246-B67F-01D003DF6DA9}" srcOrd="2" destOrd="0" presId="urn:microsoft.com/office/officeart/2005/8/layout/lProcess2"/>
    <dgm:cxn modelId="{141409A4-8DFC-0D44-852D-92D837B3683C}" type="presParOf" srcId="{FBDD1672-C8C3-5246-B67F-01D003DF6DA9}" destId="{9CFCF0E8-0E26-E043-9FFE-D47A1824018C}" srcOrd="0" destOrd="0" presId="urn:microsoft.com/office/officeart/2005/8/layout/lProcess2"/>
    <dgm:cxn modelId="{A8B5D580-D474-5C45-AF30-3FB1D45E6F37}" type="presParOf" srcId="{9CFCF0E8-0E26-E043-9FFE-D47A1824018C}" destId="{7423495E-38A2-4742-BB87-61D607052878}" srcOrd="0" destOrd="0" presId="urn:microsoft.com/office/officeart/2005/8/layout/lProcess2"/>
    <dgm:cxn modelId="{A13276C4-6B64-664F-9C52-4533DD0D9FD0}" type="presParOf" srcId="{9CFCF0E8-0E26-E043-9FFE-D47A1824018C}" destId="{D03E4359-0E90-5E4B-963B-01B4E79C4909}" srcOrd="1" destOrd="0" presId="urn:microsoft.com/office/officeart/2005/8/layout/lProcess2"/>
    <dgm:cxn modelId="{8D9E9E90-0879-3E4C-8FD6-DD187C6058C7}" type="presParOf" srcId="{9CFCF0E8-0E26-E043-9FFE-D47A1824018C}" destId="{C71E7116-062E-7A43-93FC-4E3AC0AE08E2}" srcOrd="2" destOrd="0" presId="urn:microsoft.com/office/officeart/2005/8/layout/lProcess2"/>
    <dgm:cxn modelId="{0D0D427C-F1DE-BA45-9040-F0D57901F11B}" type="presParOf" srcId="{9CFCF0E8-0E26-E043-9FFE-D47A1824018C}" destId="{30A5D93C-ED3F-D742-9A1A-DDFC332C94D1}" srcOrd="3" destOrd="0" presId="urn:microsoft.com/office/officeart/2005/8/layout/lProcess2"/>
    <dgm:cxn modelId="{32EE4A4C-E551-B34D-8A6F-5E1E6813EBC8}" type="presParOf" srcId="{9CFCF0E8-0E26-E043-9FFE-D47A1824018C}" destId="{1FE9F221-A294-6C4E-9824-473B19A2DFAC}" srcOrd="4" destOrd="0" presId="urn:microsoft.com/office/officeart/2005/8/layout/lProcess2"/>
    <dgm:cxn modelId="{1B89111B-3D71-2441-BAF7-78608EA946B1}" type="presParOf" srcId="{C82668B9-F912-2A43-A1C9-B3E043E3B560}" destId="{0CF58D55-F6D9-B749-AEFF-B574FBC925CD}" srcOrd="1" destOrd="0" presId="urn:microsoft.com/office/officeart/2005/8/layout/lProcess2"/>
    <dgm:cxn modelId="{04BE7C7F-14A4-3948-BAF0-36D273D60A44}" type="presParOf" srcId="{C82668B9-F912-2A43-A1C9-B3E043E3B560}" destId="{13B546F6-3CDB-3949-B1F2-4E0B6D785004}" srcOrd="2" destOrd="0" presId="urn:microsoft.com/office/officeart/2005/8/layout/lProcess2"/>
    <dgm:cxn modelId="{AC2675C5-39E6-8E42-9419-61B7A205D07D}" type="presParOf" srcId="{13B546F6-3CDB-3949-B1F2-4E0B6D785004}" destId="{BE2A9C60-32E7-3147-819F-6C6B5ED1392E}" srcOrd="0" destOrd="0" presId="urn:microsoft.com/office/officeart/2005/8/layout/lProcess2"/>
    <dgm:cxn modelId="{B715A095-1474-F442-B547-980E1CEA04BF}" type="presParOf" srcId="{13B546F6-3CDB-3949-B1F2-4E0B6D785004}" destId="{A5138760-78B8-B448-90EA-18DAE8E15575}" srcOrd="1" destOrd="0" presId="urn:microsoft.com/office/officeart/2005/8/layout/lProcess2"/>
    <dgm:cxn modelId="{87ACBA1A-B6DF-C744-BACB-0608C1DB707C}" type="presParOf" srcId="{13B546F6-3CDB-3949-B1F2-4E0B6D785004}" destId="{FA5B6A64-3267-5643-A9D1-789F172FA485}" srcOrd="2" destOrd="0" presId="urn:microsoft.com/office/officeart/2005/8/layout/lProcess2"/>
    <dgm:cxn modelId="{A626A8B7-7768-0F4C-AA6A-E4CA605A6BBB}" type="presParOf" srcId="{FA5B6A64-3267-5643-A9D1-789F172FA485}" destId="{424F7363-60C3-B946-AD92-D29C3E61CE8B}" srcOrd="0" destOrd="0" presId="urn:microsoft.com/office/officeart/2005/8/layout/lProcess2"/>
    <dgm:cxn modelId="{EA014592-0D42-FC4B-9BBE-4133C10BEF1E}" type="presParOf" srcId="{424F7363-60C3-B946-AD92-D29C3E61CE8B}" destId="{07E724AC-5525-884C-B2C9-9FD8933BD142}" srcOrd="0" destOrd="0" presId="urn:microsoft.com/office/officeart/2005/8/layout/lProcess2"/>
    <dgm:cxn modelId="{734822A0-E75A-C145-B61A-833122D3B4B9}" type="presParOf" srcId="{424F7363-60C3-B946-AD92-D29C3E61CE8B}" destId="{130F56C1-9FB5-D546-ACD0-7ACC837CB5E6}" srcOrd="1" destOrd="0" presId="urn:microsoft.com/office/officeart/2005/8/layout/lProcess2"/>
    <dgm:cxn modelId="{CD154C9A-E91E-A54F-B919-1CF335B89E49}" type="presParOf" srcId="{424F7363-60C3-B946-AD92-D29C3E61CE8B}" destId="{7CD4151F-A30D-614F-AAE3-78746BD1F11A}" srcOrd="2" destOrd="0" presId="urn:microsoft.com/office/officeart/2005/8/layout/lProcess2"/>
    <dgm:cxn modelId="{0DFC960A-B1CC-5B43-8888-294C7C162DF7}" type="presParOf" srcId="{424F7363-60C3-B946-AD92-D29C3E61CE8B}" destId="{76F5A78A-0DD0-9742-A59E-3CEBDFFFE0F4}" srcOrd="3" destOrd="0" presId="urn:microsoft.com/office/officeart/2005/8/layout/lProcess2"/>
    <dgm:cxn modelId="{F832C6B3-93F0-DB49-9728-7E30F703198A}" type="presParOf" srcId="{424F7363-60C3-B946-AD92-D29C3E61CE8B}" destId="{16B136B9-A293-6A40-AA39-38651BA6DF71}" srcOrd="4" destOrd="0" presId="urn:microsoft.com/office/officeart/2005/8/layout/lProcess2"/>
    <dgm:cxn modelId="{E36B85C6-7E6C-234F-953D-55C5147A037C}" type="presParOf" srcId="{424F7363-60C3-B946-AD92-D29C3E61CE8B}" destId="{EAF2B197-6D13-0A49-A779-C6F1D45B38E0}" srcOrd="5" destOrd="0" presId="urn:microsoft.com/office/officeart/2005/8/layout/lProcess2"/>
    <dgm:cxn modelId="{BD5C33C4-0C79-EC48-BCA5-4B3952D51182}" type="presParOf" srcId="{424F7363-60C3-B946-AD92-D29C3E61CE8B}" destId="{C1413BB4-710C-D24B-86A9-66B9CFAC97BD}" srcOrd="6" destOrd="0" presId="urn:microsoft.com/office/officeart/2005/8/layout/lProcess2"/>
    <dgm:cxn modelId="{54AC40F8-EE39-1045-9D91-02446BE2BC63}" type="presParOf" srcId="{424F7363-60C3-B946-AD92-D29C3E61CE8B}" destId="{6848926D-E50C-6D46-B329-6EE8145D15B2}" srcOrd="7" destOrd="0" presId="urn:microsoft.com/office/officeart/2005/8/layout/lProcess2"/>
    <dgm:cxn modelId="{587C91FA-02B9-AE49-B4DA-C7152166BD88}" type="presParOf" srcId="{424F7363-60C3-B946-AD92-D29C3E61CE8B}" destId="{08E1D696-A125-2940-9C72-2DFC0F682EB0}" srcOrd="8" destOrd="0" presId="urn:microsoft.com/office/officeart/2005/8/layout/lProcess2"/>
    <dgm:cxn modelId="{E971382E-D9E4-3840-B0D4-474D7BF3D311}" type="presParOf" srcId="{424F7363-60C3-B946-AD92-D29C3E61CE8B}" destId="{8220B8B1-92C1-714D-8ACE-E529C3669421}" srcOrd="9" destOrd="0" presId="urn:microsoft.com/office/officeart/2005/8/layout/lProcess2"/>
    <dgm:cxn modelId="{6E40BA39-483A-674D-99EB-E03FEB3F6F1B}" type="presParOf" srcId="{424F7363-60C3-B946-AD92-D29C3E61CE8B}" destId="{FF3F25E6-E817-FC41-AAA8-753C26EE8646}" srcOrd="10" destOrd="0" presId="urn:microsoft.com/office/officeart/2005/8/layout/lProcess2"/>
    <dgm:cxn modelId="{DA448D47-D22A-E447-B851-D8039F27D7F0}" type="presParOf" srcId="{424F7363-60C3-B946-AD92-D29C3E61CE8B}" destId="{2A4601A2-2DF3-3140-B3D5-DE208F99645C}" srcOrd="11" destOrd="0" presId="urn:microsoft.com/office/officeart/2005/8/layout/lProcess2"/>
    <dgm:cxn modelId="{7D580061-4DE9-694A-94D3-CD40C70ABBFA}" type="presParOf" srcId="{424F7363-60C3-B946-AD92-D29C3E61CE8B}" destId="{C49D9D8B-2B0A-E542-A174-FE1E8A4A1A3C}" srcOrd="12" destOrd="0" presId="urn:microsoft.com/office/officeart/2005/8/layout/lProcess2"/>
    <dgm:cxn modelId="{D8A75255-7BE6-FC4A-A46E-90F9E295223A}" type="presParOf" srcId="{424F7363-60C3-B946-AD92-D29C3E61CE8B}" destId="{80C919D1-9C42-E442-BCB1-FBAE74E1C9A0}" srcOrd="13" destOrd="0" presId="urn:microsoft.com/office/officeart/2005/8/layout/lProcess2"/>
    <dgm:cxn modelId="{569F145F-5044-1A4C-BF1F-4FC5F1CC14D9}" type="presParOf" srcId="{424F7363-60C3-B946-AD92-D29C3E61CE8B}" destId="{B96DFAA6-239E-9841-866C-2E854103D0E5}" srcOrd="14" destOrd="0" presId="urn:microsoft.com/office/officeart/2005/8/layout/lProcess2"/>
    <dgm:cxn modelId="{C90CD759-DA17-0F47-85D9-EF9D032FC209}" type="presParOf" srcId="{424F7363-60C3-B946-AD92-D29C3E61CE8B}" destId="{856C0CEF-5549-3E45-AF15-13A43D43B928}" srcOrd="15" destOrd="0" presId="urn:microsoft.com/office/officeart/2005/8/layout/lProcess2"/>
    <dgm:cxn modelId="{53010121-3430-F04D-A58F-FE0F77B6E759}" type="presParOf" srcId="{424F7363-60C3-B946-AD92-D29C3E61CE8B}" destId="{0A8AEB9A-C9B3-1C43-8B0F-EF62205F12E0}" srcOrd="16" destOrd="0" presId="urn:microsoft.com/office/officeart/2005/8/layout/lProcess2"/>
    <dgm:cxn modelId="{FCB5864D-1470-6747-8664-C9DE837FDD65}" type="presParOf" srcId="{424F7363-60C3-B946-AD92-D29C3E61CE8B}" destId="{24CF80A6-B08C-464F-9B80-C1CB53FF4338}" srcOrd="17" destOrd="0" presId="urn:microsoft.com/office/officeart/2005/8/layout/lProcess2"/>
    <dgm:cxn modelId="{D08C4EFC-0049-814A-8349-64BF762E847A}" type="presParOf" srcId="{424F7363-60C3-B946-AD92-D29C3E61CE8B}" destId="{D08090D6-535C-0243-8B15-C419468544F0}" srcOrd="18" destOrd="0" presId="urn:microsoft.com/office/officeart/2005/8/layout/lProcess2"/>
    <dgm:cxn modelId="{83637DDA-166E-3849-9004-BF7DE776246A}" type="presParOf" srcId="{424F7363-60C3-B946-AD92-D29C3E61CE8B}" destId="{33CD004C-CD97-9F43-83E9-239794233D23}" srcOrd="19" destOrd="0" presId="urn:microsoft.com/office/officeart/2005/8/layout/lProcess2"/>
    <dgm:cxn modelId="{693E9E2A-CDC2-1C45-846D-FA74D61A162B}" type="presParOf" srcId="{424F7363-60C3-B946-AD92-D29C3E61CE8B}" destId="{34703B7E-19AD-B748-A611-38FB3482EBE2}" srcOrd="2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E5EFD4-CF53-9F4C-B8A1-C340B270AA9F}">
      <dsp:nvSpPr>
        <dsp:cNvPr id="0" name=""/>
        <dsp:cNvSpPr/>
      </dsp:nvSpPr>
      <dsp:spPr>
        <a:xfrm>
          <a:off x="0" y="0"/>
          <a:ext cx="3358401" cy="4654518"/>
        </a:xfrm>
        <a:prstGeom prst="roundRect">
          <a:avLst>
            <a:gd name="adj" fmla="val 1000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400" kern="1200" dirty="0" smtClean="0">
              <a:solidFill>
                <a:schemeClr val="tx1"/>
              </a:solidFill>
            </a:rPr>
            <a:t>Indirect</a:t>
          </a:r>
          <a:endParaRPr lang="en-US" sz="6400" kern="1200" dirty="0">
            <a:solidFill>
              <a:schemeClr val="tx1"/>
            </a:solidFill>
          </a:endParaRPr>
        </a:p>
      </dsp:txBody>
      <dsp:txXfrm>
        <a:off x="0" y="0"/>
        <a:ext cx="3358401" cy="1396355"/>
      </dsp:txXfrm>
    </dsp:sp>
    <dsp:sp modelId="{7423495E-38A2-4742-BB87-61D607052878}">
      <dsp:nvSpPr>
        <dsp:cNvPr id="0" name=""/>
        <dsp:cNvSpPr/>
      </dsp:nvSpPr>
      <dsp:spPr>
        <a:xfrm>
          <a:off x="339331" y="1397588"/>
          <a:ext cx="2686720" cy="1672262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Advertizing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88310" y="1446567"/>
        <a:ext cx="2588762" cy="1574304"/>
      </dsp:txXfrm>
    </dsp:sp>
    <dsp:sp modelId="{C71E7116-062E-7A43-93FC-4E3AC0AE08E2}">
      <dsp:nvSpPr>
        <dsp:cNvPr id="0" name=""/>
        <dsp:cNvSpPr/>
      </dsp:nvSpPr>
      <dsp:spPr>
        <a:xfrm>
          <a:off x="339331" y="3327122"/>
          <a:ext cx="2686720" cy="43741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Offers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52142" y="3339933"/>
        <a:ext cx="2661098" cy="411791"/>
      </dsp:txXfrm>
    </dsp:sp>
    <dsp:sp modelId="{1FE9F221-A294-6C4E-9824-473B19A2DFAC}">
      <dsp:nvSpPr>
        <dsp:cNvPr id="0" name=""/>
        <dsp:cNvSpPr/>
      </dsp:nvSpPr>
      <dsp:spPr>
        <a:xfrm>
          <a:off x="339331" y="4021807"/>
          <a:ext cx="2686720" cy="398751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Referrals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51010" y="4033486"/>
        <a:ext cx="2663362" cy="375393"/>
      </dsp:txXfrm>
    </dsp:sp>
    <dsp:sp modelId="{BE2A9C60-32E7-3147-819F-6C6B5ED1392E}">
      <dsp:nvSpPr>
        <dsp:cNvPr id="0" name=""/>
        <dsp:cNvSpPr/>
      </dsp:nvSpPr>
      <dsp:spPr>
        <a:xfrm>
          <a:off x="3617263" y="0"/>
          <a:ext cx="3358401" cy="4654518"/>
        </a:xfrm>
        <a:prstGeom prst="roundRect">
          <a:avLst>
            <a:gd name="adj" fmla="val 1000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3840" tIns="243840" rIns="243840" bIns="243840" numCol="1" spcCol="1270" anchor="ctr" anchorCtr="0">
          <a:noAutofit/>
        </a:bodyPr>
        <a:lstStyle/>
        <a:p>
          <a:pPr lvl="0" algn="ctr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400" kern="1200" dirty="0" smtClean="0">
              <a:solidFill>
                <a:schemeClr val="tx1"/>
              </a:solidFill>
            </a:rPr>
            <a:t>Direct</a:t>
          </a:r>
          <a:endParaRPr lang="en-US" sz="6400" kern="1200" dirty="0">
            <a:solidFill>
              <a:schemeClr val="tx1"/>
            </a:solidFill>
          </a:endParaRPr>
        </a:p>
      </dsp:txBody>
      <dsp:txXfrm>
        <a:off x="3617263" y="0"/>
        <a:ext cx="3358401" cy="1396355"/>
      </dsp:txXfrm>
    </dsp:sp>
    <dsp:sp modelId="{07E724AC-5525-884C-B2C9-9FD8933BD142}">
      <dsp:nvSpPr>
        <dsp:cNvPr id="0" name=""/>
        <dsp:cNvSpPr/>
      </dsp:nvSpPr>
      <dsp:spPr>
        <a:xfrm>
          <a:off x="3949612" y="1397165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e/m-commerce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1404228"/>
        <a:ext cx="2672594" cy="227037"/>
      </dsp:txXfrm>
    </dsp:sp>
    <dsp:sp modelId="{7CD4151F-A30D-614F-AAE3-78746BD1F11A}">
      <dsp:nvSpPr>
        <dsp:cNvPr id="0" name=""/>
        <dsp:cNvSpPr/>
      </dsp:nvSpPr>
      <dsp:spPr>
        <a:xfrm>
          <a:off x="3949612" y="1675430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err="1" smtClean="0">
              <a:solidFill>
                <a:schemeClr val="tx1"/>
              </a:solidFill>
            </a:rPr>
            <a:t>Freemium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1682493"/>
        <a:ext cx="2672594" cy="227037"/>
      </dsp:txXfrm>
    </dsp:sp>
    <dsp:sp modelId="{16B136B9-A293-6A40-AA39-38651BA6DF71}">
      <dsp:nvSpPr>
        <dsp:cNvPr id="0" name=""/>
        <dsp:cNvSpPr/>
      </dsp:nvSpPr>
      <dsp:spPr>
        <a:xfrm>
          <a:off x="3949612" y="1953695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Pay as you Use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1960758"/>
        <a:ext cx="2672594" cy="227037"/>
      </dsp:txXfrm>
    </dsp:sp>
    <dsp:sp modelId="{C1413BB4-710C-D24B-86A9-66B9CFAC97BD}">
      <dsp:nvSpPr>
        <dsp:cNvPr id="0" name=""/>
        <dsp:cNvSpPr/>
      </dsp:nvSpPr>
      <dsp:spPr>
        <a:xfrm>
          <a:off x="3949612" y="2231961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Free to use Pay for Services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2239024"/>
        <a:ext cx="2672594" cy="227037"/>
      </dsp:txXfrm>
    </dsp:sp>
    <dsp:sp modelId="{08E1D696-A125-2940-9C72-2DFC0F682EB0}">
      <dsp:nvSpPr>
        <dsp:cNvPr id="0" name=""/>
        <dsp:cNvSpPr/>
      </dsp:nvSpPr>
      <dsp:spPr>
        <a:xfrm>
          <a:off x="3949612" y="2510226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Pay for App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2517289"/>
        <a:ext cx="2672594" cy="227037"/>
      </dsp:txXfrm>
    </dsp:sp>
    <dsp:sp modelId="{FF3F25E6-E817-FC41-AAA8-753C26EE8646}">
      <dsp:nvSpPr>
        <dsp:cNvPr id="0" name=""/>
        <dsp:cNvSpPr/>
      </dsp:nvSpPr>
      <dsp:spPr>
        <a:xfrm>
          <a:off x="3949612" y="2788492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Premium Content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2795555"/>
        <a:ext cx="2672594" cy="227037"/>
      </dsp:txXfrm>
    </dsp:sp>
    <dsp:sp modelId="{C49D9D8B-2B0A-E542-A174-FE1E8A4A1A3C}">
      <dsp:nvSpPr>
        <dsp:cNvPr id="0" name=""/>
        <dsp:cNvSpPr/>
      </dsp:nvSpPr>
      <dsp:spPr>
        <a:xfrm>
          <a:off x="3949612" y="3066757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Digital Goods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3073820"/>
        <a:ext cx="2672594" cy="227037"/>
      </dsp:txXfrm>
    </dsp:sp>
    <dsp:sp modelId="{B96DFAA6-239E-9841-866C-2E854103D0E5}">
      <dsp:nvSpPr>
        <dsp:cNvPr id="0" name=""/>
        <dsp:cNvSpPr/>
      </dsp:nvSpPr>
      <dsp:spPr>
        <a:xfrm>
          <a:off x="3949612" y="3345022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Virtual Currency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3352085"/>
        <a:ext cx="2672594" cy="227037"/>
      </dsp:txXfrm>
    </dsp:sp>
    <dsp:sp modelId="{0A8AEB9A-C9B3-1C43-8B0F-EF62205F12E0}">
      <dsp:nvSpPr>
        <dsp:cNvPr id="0" name=""/>
        <dsp:cNvSpPr/>
      </dsp:nvSpPr>
      <dsp:spPr>
        <a:xfrm>
          <a:off x="3949612" y="3623288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Subscriptions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3630351"/>
        <a:ext cx="2672594" cy="227037"/>
      </dsp:txXfrm>
    </dsp:sp>
    <dsp:sp modelId="{D08090D6-535C-0243-8B15-C419468544F0}">
      <dsp:nvSpPr>
        <dsp:cNvPr id="0" name=""/>
        <dsp:cNvSpPr/>
      </dsp:nvSpPr>
      <dsp:spPr>
        <a:xfrm>
          <a:off x="3949612" y="3901553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Reselling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3908616"/>
        <a:ext cx="2672594" cy="227037"/>
      </dsp:txXfrm>
    </dsp:sp>
    <dsp:sp modelId="{34703B7E-19AD-B748-A611-38FB3482EBE2}">
      <dsp:nvSpPr>
        <dsp:cNvPr id="0" name=""/>
        <dsp:cNvSpPr/>
      </dsp:nvSpPr>
      <dsp:spPr>
        <a:xfrm>
          <a:off x="3949612" y="4179819"/>
          <a:ext cx="2686720" cy="241163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30480" tIns="22860" rIns="30480" bIns="2286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 smtClean="0">
              <a:solidFill>
                <a:schemeClr val="tx1"/>
              </a:solidFill>
            </a:rPr>
            <a:t>Donations</a:t>
          </a:r>
          <a:endParaRPr lang="en-US" sz="1200" b="1" kern="1200" dirty="0">
            <a:solidFill>
              <a:schemeClr val="tx1"/>
            </a:solidFill>
          </a:endParaRPr>
        </a:p>
      </dsp:txBody>
      <dsp:txXfrm>
        <a:off x="3956675" y="4186882"/>
        <a:ext cx="2672594" cy="2270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5882A-64D0-1948-9A9D-C3ABE7A70B63}" type="datetimeFigureOut">
              <a:rPr lang="en-US" smtClean="0"/>
              <a:t>9/18/11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93B6E4-4BCB-C44A-8DFF-E29ABB38E3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7546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3.png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75B685-1B69-40C9-BE28-7A283E299E47}" type="datetimeFigureOut">
              <a:rPr lang="en-US" smtClean="0"/>
              <a:pPr/>
              <a:t>9/18/11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1FF341-FE76-4734-BACD-1D5EE7C2EC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7102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fileserver\General\1-Clients\PayPal\Projects-GO\X.Commerce\PPT_template\pngs\Title-Page-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2915" y="4189166"/>
            <a:ext cx="6388273" cy="864720"/>
          </a:xfrm>
        </p:spPr>
        <p:txBody>
          <a:bodyPr anchor="b">
            <a:noAutofit/>
          </a:bodyPr>
          <a:lstStyle>
            <a:lvl1pPr algn="ctr">
              <a:defRPr sz="2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53852" y="5122889"/>
            <a:ext cx="5486400" cy="68580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05200" y="5988935"/>
            <a:ext cx="2133600" cy="246974"/>
          </a:xfrm>
        </p:spPr>
        <p:txBody>
          <a:bodyPr/>
          <a:lstStyle>
            <a:lvl1pPr algn="ctr">
              <a:defRPr sz="1000" b="1">
                <a:solidFill>
                  <a:schemeClr val="bg1"/>
                </a:solidFill>
              </a:defRPr>
            </a:lvl1pPr>
          </a:lstStyle>
          <a:p>
            <a:fld id="{02DB223D-2715-454D-8DC3-3E3070682A4D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62688"/>
            <a:ext cx="2895600" cy="365125"/>
          </a:xfrm>
        </p:spPr>
        <p:txBody>
          <a:bodyPr anchor="b"/>
          <a:lstStyle>
            <a:lvl1pPr>
              <a:defRPr sz="9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282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63" y="214676"/>
            <a:ext cx="6767547" cy="759684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6571"/>
            <a:ext cx="8229600" cy="4370454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>
                <a:solidFill>
                  <a:schemeClr val="tx2"/>
                </a:solidFill>
              </a:defRPr>
            </a:lvl1pPr>
            <a:lvl2pPr>
              <a:spcBef>
                <a:spcPts val="600"/>
              </a:spcBef>
              <a:spcAft>
                <a:spcPts val="600"/>
              </a:spcAft>
              <a:defRPr>
                <a:solidFill>
                  <a:schemeClr val="tx2"/>
                </a:solidFill>
              </a:defRPr>
            </a:lvl2pPr>
            <a:lvl3pPr>
              <a:spcBef>
                <a:spcPts val="600"/>
              </a:spcBef>
              <a:spcAft>
                <a:spcPts val="600"/>
              </a:spcAft>
              <a:defRPr>
                <a:solidFill>
                  <a:schemeClr val="tx2"/>
                </a:solidFill>
              </a:defRPr>
            </a:lvl3pPr>
            <a:lvl4pPr>
              <a:spcBef>
                <a:spcPts val="600"/>
              </a:spcBef>
              <a:spcAft>
                <a:spcPts val="600"/>
              </a:spcAft>
              <a:defRPr>
                <a:solidFill>
                  <a:schemeClr val="tx2"/>
                </a:solidFill>
              </a:defRPr>
            </a:lvl4pPr>
            <a:lvl5pPr>
              <a:spcBef>
                <a:spcPts val="600"/>
              </a:spcBef>
              <a:spcAft>
                <a:spcPts val="600"/>
              </a:spcAft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6987" y="6476271"/>
            <a:ext cx="2895600" cy="20934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94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" y="0"/>
            <a:ext cx="9143998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18083" y="6470418"/>
            <a:ext cx="2895600" cy="20934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22118" y="2345961"/>
            <a:ext cx="7199988" cy="949637"/>
          </a:xfrm>
        </p:spPr>
        <p:txBody>
          <a:bodyPr anchor="b"/>
          <a:lstStyle>
            <a:lvl1pPr marL="0" indent="0" algn="l">
              <a:defRPr sz="2400" b="1" cap="all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1019331" y="3296458"/>
            <a:ext cx="6453266" cy="1500187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9986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2EA8-E8BB-3240-97C0-D94E59332DCB}" type="datetime1">
              <a:rPr lang="en-US" smtClean="0"/>
              <a:t>9/18/11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6987" y="6476271"/>
            <a:ext cx="2895600" cy="20934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6008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A57FF-A418-0A42-BB33-FD3AA18E1C05}" type="datetime1">
              <a:rPr lang="en-US" smtClean="0"/>
              <a:t>9/18/11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6987" y="6476271"/>
            <a:ext cx="2895600" cy="20934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786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DDE9E-EAD9-2C4A-A2D9-601BB6ECE45C}" type="datetime1">
              <a:rPr lang="en-US" smtClean="0"/>
              <a:t>9/18/11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75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fileserver\General\1-Clients\PayPal\Projects-GO\X.Commerce\PPT_template\content-page-blank-0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35F45-707D-3142-BDD2-ED5B4945F584}" type="datetime1">
              <a:rPr lang="en-US" smtClean="0"/>
              <a:t>9/18/11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6987" y="6476271"/>
            <a:ext cx="2895600" cy="209342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811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9763" y="214676"/>
            <a:ext cx="6348335" cy="7596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6571"/>
            <a:ext cx="8229600" cy="38075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5612" y="6476271"/>
            <a:ext cx="1249181" cy="2093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03FD6FCD-F0F5-1043-8C74-83B39FAC1DBD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46883" y="6476271"/>
            <a:ext cx="2895600" cy="2093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22303" y="6476271"/>
            <a:ext cx="419724" cy="20934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55D71E27-A6E8-4E1A-9C8E-7CDEAE4F57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70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4" r:id="rId6"/>
    <p:sldLayoutId id="2147483655" r:id="rId7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7338" indent="-287338" algn="l" defTabSz="914400" rtl="0" eaLnBrk="1" latinLnBrk="0" hangingPunct="1">
        <a:spcBef>
          <a:spcPct val="20000"/>
        </a:spcBef>
        <a:buFont typeface="Wingdings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27063" indent="-287338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87338" algn="l" defTabSz="914400" rtl="0" eaLnBrk="1" latinLnBrk="0" hangingPunct="1">
        <a:spcBef>
          <a:spcPct val="20000"/>
        </a:spcBef>
        <a:buFont typeface="Wingdings" pitchFamily="2" charset="2"/>
        <a:buChar char="§"/>
        <a:tabLst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314450" indent="-287338" algn="l" defTabSz="914400" rtl="0" eaLnBrk="1" latinLnBrk="0" hangingPunct="1">
        <a:spcBef>
          <a:spcPct val="20000"/>
        </a:spcBef>
        <a:buFont typeface="Arial" pitchFamily="34" charset="0"/>
        <a:buChar char="–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601788" indent="-287338" algn="l" defTabSz="914400" rtl="0" eaLnBrk="1" latinLnBrk="0" hangingPunct="1">
        <a:spcBef>
          <a:spcPct val="20000"/>
        </a:spcBef>
        <a:buFont typeface="Arial" pitchFamily="34" charset="0"/>
        <a:buChar char="»"/>
        <a:tabLst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1003" y="4189166"/>
            <a:ext cx="6796585" cy="864720"/>
          </a:xfrm>
        </p:spPr>
        <p:txBody>
          <a:bodyPr/>
          <a:lstStyle/>
          <a:p>
            <a:r>
              <a:rPr lang="en-US" dirty="0" err="1" smtClean="0"/>
              <a:t>Coldfusion</a:t>
            </a:r>
            <a:r>
              <a:rPr lang="en-US" dirty="0" smtClean="0"/>
              <a:t> &amp; PayPal</a:t>
            </a:r>
            <a:br>
              <a:rPr lang="en-US" dirty="0" smtClean="0"/>
            </a:br>
            <a:r>
              <a:rPr lang="en-US" dirty="0" smtClean="0"/>
              <a:t>Show me the Money!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0687" y="5122889"/>
            <a:ext cx="5390865" cy="685800"/>
          </a:xfrm>
        </p:spPr>
        <p:txBody>
          <a:bodyPr/>
          <a:lstStyle/>
          <a:p>
            <a:r>
              <a:rPr lang="en-US" dirty="0" smtClean="0"/>
              <a:t>Sidney Maestre</a:t>
            </a:r>
          </a:p>
          <a:p>
            <a:r>
              <a:rPr lang="en-US" dirty="0" smtClean="0"/>
              <a:t>Developer Evangelist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6EE5D2-76A9-1447-A79E-B4F5755ECC75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51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see some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69" y="1336135"/>
            <a:ext cx="6130822" cy="45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00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Mobile </a:t>
            </a:r>
            <a:r>
              <a:rPr lang="en-US" dirty="0"/>
              <a:t>Express Checkout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AE4C1-23F9-9149-810C-CF65AAAB708D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734" y="1312333"/>
            <a:ext cx="3439133" cy="459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2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see some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69" y="1336135"/>
            <a:ext cx="6130822" cy="45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369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Mobile Options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6280" y="1499380"/>
            <a:ext cx="4722685" cy="216885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529" y="3878829"/>
            <a:ext cx="2242526" cy="22425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2171" y="4098141"/>
            <a:ext cx="3621386" cy="174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70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 Checkout Embedded Flow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14596" b="14596"/>
          <a:stretch>
            <a:fillRect/>
          </a:stretch>
        </p:blipFill>
        <p:spPr>
          <a:xfrm>
            <a:off x="509034" y="1520233"/>
            <a:ext cx="8019760" cy="425901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1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see some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69" y="1336135"/>
            <a:ext cx="6130822" cy="45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125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 Checkout Recurring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Picture 6" descr="RecurringPaymentsFlow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139" y="1217721"/>
            <a:ext cx="4142264" cy="486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8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see some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69" y="1336135"/>
            <a:ext cx="6130822" cy="459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520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CreateRecurringPaymentsProfile</a:t>
            </a:r>
            <a:r>
              <a:rPr lang="en-US" dirty="0" smtClean="0"/>
              <a:t>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Trial Period </a:t>
            </a:r>
            <a:endParaRPr lang="en-US" dirty="0" smtClean="0"/>
          </a:p>
          <a:p>
            <a:pPr lvl="1"/>
            <a:r>
              <a:rPr lang="en-US" dirty="0" smtClean="0"/>
              <a:t>TRIALBILLINGPERIOD</a:t>
            </a:r>
          </a:p>
          <a:p>
            <a:pPr lvl="2"/>
            <a:r>
              <a:rPr lang="en-US" dirty="0" smtClean="0"/>
              <a:t>Day</a:t>
            </a:r>
          </a:p>
          <a:p>
            <a:pPr lvl="2"/>
            <a:r>
              <a:rPr lang="en-US" dirty="0" smtClean="0"/>
              <a:t>Week</a:t>
            </a:r>
          </a:p>
          <a:p>
            <a:pPr lvl="2"/>
            <a:r>
              <a:rPr lang="en-US" dirty="0" err="1" smtClean="0"/>
              <a:t>SemiMonth</a:t>
            </a:r>
            <a:endParaRPr lang="en-US" dirty="0" smtClean="0"/>
          </a:p>
          <a:p>
            <a:pPr lvl="2"/>
            <a:r>
              <a:rPr lang="en-US" dirty="0" smtClean="0"/>
              <a:t>Month</a:t>
            </a:r>
          </a:p>
          <a:p>
            <a:pPr lvl="2"/>
            <a:r>
              <a:rPr lang="en-US" dirty="0" smtClean="0"/>
              <a:t>Year</a:t>
            </a:r>
          </a:p>
          <a:p>
            <a:pPr lvl="1"/>
            <a:r>
              <a:rPr lang="en-US" dirty="0" smtClean="0"/>
              <a:t>TRIALBILLINGFREQUENCY</a:t>
            </a:r>
          </a:p>
          <a:p>
            <a:pPr lvl="1"/>
            <a:r>
              <a:rPr lang="en-US" dirty="0" smtClean="0"/>
              <a:t>TRIALAMT</a:t>
            </a:r>
          </a:p>
          <a:p>
            <a:pPr lvl="1"/>
            <a:r>
              <a:rPr lang="en-US" dirty="0" smtClean="0"/>
              <a:t>TRIALTOTALBILLINGCYCLES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579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763" y="214676"/>
            <a:ext cx="7647285" cy="759684"/>
          </a:xfrm>
        </p:spPr>
        <p:txBody>
          <a:bodyPr/>
          <a:lstStyle/>
          <a:p>
            <a:r>
              <a:rPr lang="en-US" dirty="0" err="1" smtClean="0"/>
              <a:t>CreateRecurringPaymentsProfile</a:t>
            </a:r>
            <a:r>
              <a:rPr lang="en-US" dirty="0" smtClean="0"/>
              <a:t> (continued)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Payment</a:t>
            </a:r>
            <a:endParaRPr lang="en-US" dirty="0" smtClean="0"/>
          </a:p>
          <a:p>
            <a:pPr lvl="1"/>
            <a:r>
              <a:rPr lang="en-US" dirty="0" smtClean="0"/>
              <a:t>INITAMT</a:t>
            </a:r>
            <a:endParaRPr lang="en-US" dirty="0"/>
          </a:p>
          <a:p>
            <a:pPr lvl="1"/>
            <a:r>
              <a:rPr lang="en-US" dirty="0" smtClean="0"/>
              <a:t>FAILEDINITAMTACTION</a:t>
            </a:r>
          </a:p>
          <a:p>
            <a:pPr lvl="2"/>
            <a:r>
              <a:rPr lang="en-US" dirty="0" err="1" smtClean="0"/>
              <a:t>ContinueOnFailure</a:t>
            </a:r>
            <a:endParaRPr lang="en-US" dirty="0" smtClean="0"/>
          </a:p>
          <a:p>
            <a:pPr lvl="2"/>
            <a:r>
              <a:rPr lang="en-US" dirty="0" err="1" smtClean="0"/>
              <a:t>CancelOnFailure</a:t>
            </a:r>
            <a:endParaRPr lang="en-US" dirty="0" smtClean="0"/>
          </a:p>
          <a:p>
            <a:pPr lvl="2"/>
            <a:r>
              <a:rPr lang="en-US" dirty="0" smtClean="0"/>
              <a:t>IPN is called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321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Sidney Maestre</a:t>
            </a:r>
          </a:p>
          <a:p>
            <a:r>
              <a:rPr lang="en-US" dirty="0" smtClean="0"/>
              <a:t>Developer Evangelist </a:t>
            </a:r>
            <a:r>
              <a:rPr lang="en-US" dirty="0" smtClean="0"/>
              <a:t>- </a:t>
            </a:r>
            <a:r>
              <a:rPr lang="en-US" dirty="0" err="1" smtClean="0"/>
              <a:t>X.commerce</a:t>
            </a:r>
            <a:endParaRPr lang="en-US" dirty="0" smtClean="0"/>
          </a:p>
          <a:p>
            <a:r>
              <a:rPr lang="en-US" dirty="0" smtClean="0"/>
              <a:t>ColdFusion Developer since version 3.1</a:t>
            </a:r>
          </a:p>
          <a:p>
            <a:r>
              <a:rPr lang="en-US" dirty="0" smtClean="0"/>
              <a:t>Bay Area ColdFusion User Group</a:t>
            </a:r>
          </a:p>
          <a:p>
            <a:r>
              <a:rPr lang="en-US" dirty="0" smtClean="0"/>
              <a:t>Flex and </a:t>
            </a:r>
            <a:r>
              <a:rPr lang="en-US" dirty="0" err="1" smtClean="0"/>
              <a:t>jQuery</a:t>
            </a:r>
            <a:endParaRPr lang="en-US" dirty="0" smtClean="0"/>
          </a:p>
          <a:p>
            <a:r>
              <a:rPr lang="en-US" dirty="0" smtClean="0"/>
              <a:t>Mobile Enthusiast - </a:t>
            </a:r>
            <a:r>
              <a:rPr lang="en-US" dirty="0"/>
              <a:t>BAM! – Bay </a:t>
            </a:r>
            <a:r>
              <a:rPr lang="en-US" dirty="0" smtClean="0"/>
              <a:t>Area Mobile </a:t>
            </a:r>
            <a:r>
              <a:rPr lang="en-US" dirty="0" err="1" smtClean="0"/>
              <a:t>Meetup</a:t>
            </a:r>
            <a:endParaRPr lang="en-US" dirty="0" smtClean="0"/>
          </a:p>
          <a:p>
            <a:r>
              <a:rPr lang="en-US" dirty="0" smtClean="0"/>
              <a:t>Twitter - @</a:t>
            </a:r>
            <a:r>
              <a:rPr lang="en-US" dirty="0" err="1" smtClean="0"/>
              <a:t>SidneyAllen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54B71-DCBF-6949-BD1A-DCB86A3726DC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44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GetRecurringPaymentsProfileDetails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Profile Status</a:t>
            </a:r>
          </a:p>
          <a:p>
            <a:pPr lvl="1"/>
            <a:r>
              <a:rPr lang="en-US" dirty="0" smtClean="0"/>
              <a:t>Active, Pending, Expired, Suspended Cancelled</a:t>
            </a:r>
          </a:p>
          <a:p>
            <a:r>
              <a:rPr lang="en-US" dirty="0" smtClean="0"/>
              <a:t>Next scheduled billing date</a:t>
            </a:r>
          </a:p>
          <a:p>
            <a:r>
              <a:rPr lang="en-US" dirty="0" smtClean="0"/>
              <a:t>Number of cycles completed</a:t>
            </a:r>
          </a:p>
          <a:p>
            <a:r>
              <a:rPr lang="en-US" dirty="0" smtClean="0"/>
              <a:t>Number of billing cycles remaining</a:t>
            </a:r>
          </a:p>
          <a:p>
            <a:r>
              <a:rPr lang="en-US" dirty="0" smtClean="0"/>
              <a:t>Outstanding Balance</a:t>
            </a:r>
          </a:p>
          <a:p>
            <a:r>
              <a:rPr lang="en-US" dirty="0" smtClean="0"/>
              <a:t>Number of failed billing cycles</a:t>
            </a:r>
          </a:p>
          <a:p>
            <a:r>
              <a:rPr lang="en-US" dirty="0" smtClean="0"/>
              <a:t>Date of last successful payment received</a:t>
            </a:r>
          </a:p>
          <a:p>
            <a:r>
              <a:rPr lang="en-US" dirty="0" smtClean="0"/>
              <a:t>Amount of last successful payment received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603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Instant Payment Notifications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F9518-1F09-3A4D-BB9E-3C81D81CC038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21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034" y="1354668"/>
            <a:ext cx="5681132" cy="446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899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see some code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69" y="1336135"/>
            <a:ext cx="6130822" cy="399786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33714" y="5512787"/>
            <a:ext cx="63379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www.crushitmobile.com</a:t>
            </a:r>
            <a:r>
              <a:rPr lang="en-US" dirty="0"/>
              <a:t>/</a:t>
            </a:r>
            <a:r>
              <a:rPr lang="en-US" dirty="0" err="1"/>
              <a:t>paypal</a:t>
            </a:r>
            <a:r>
              <a:rPr lang="en-US" dirty="0"/>
              <a:t>/</a:t>
            </a:r>
            <a:r>
              <a:rPr lang="en-US" dirty="0" err="1"/>
              <a:t>ipn.cfm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83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E803B-A107-DC4A-9DD6-AF0154071E5E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659" y="1598569"/>
            <a:ext cx="3963117" cy="420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61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303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we’ll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PayPal</a:t>
            </a:r>
          </a:p>
          <a:p>
            <a:r>
              <a:rPr lang="en-US" dirty="0" smtClean="0"/>
              <a:t>Developer Sandbox</a:t>
            </a:r>
            <a:endParaRPr lang="en-US" dirty="0" smtClean="0"/>
          </a:p>
          <a:p>
            <a:r>
              <a:rPr lang="en-US" dirty="0" smtClean="0"/>
              <a:t>Website Payment Standard</a:t>
            </a:r>
          </a:p>
          <a:p>
            <a:r>
              <a:rPr lang="en-US" dirty="0" smtClean="0"/>
              <a:t>Express Checkout</a:t>
            </a:r>
          </a:p>
          <a:p>
            <a:r>
              <a:rPr lang="en-US" dirty="0" smtClean="0"/>
              <a:t>Mobile </a:t>
            </a:r>
            <a:r>
              <a:rPr lang="en-US" dirty="0" smtClean="0"/>
              <a:t>Options</a:t>
            </a:r>
          </a:p>
          <a:p>
            <a:r>
              <a:rPr lang="en-US" dirty="0" smtClean="0"/>
              <a:t>Recurring </a:t>
            </a:r>
            <a:r>
              <a:rPr lang="en-US" dirty="0" smtClean="0"/>
              <a:t>Payments</a:t>
            </a:r>
          </a:p>
          <a:p>
            <a:r>
              <a:rPr lang="en-US" dirty="0"/>
              <a:t>Instant Payment </a:t>
            </a:r>
            <a:r>
              <a:rPr lang="en-US" dirty="0" smtClean="0"/>
              <a:t>Notifications</a:t>
            </a:r>
          </a:p>
          <a:p>
            <a:r>
              <a:rPr lang="en-US" dirty="0" smtClean="0"/>
              <a:t>Adaptive Payments</a:t>
            </a:r>
          </a:p>
          <a:p>
            <a:r>
              <a:rPr lang="en-US" dirty="0" smtClean="0"/>
              <a:t>Q &amp; A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2CF7E5-DC0B-9D4B-ADBE-96EC81E5A958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324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Monetization online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4</a:t>
            </a:fld>
            <a:endParaRPr lang="en-US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570796877"/>
              </p:ext>
            </p:extLst>
          </p:nvPr>
        </p:nvGraphicFramePr>
        <p:xfrm>
          <a:off x="886240" y="1308435"/>
          <a:ext cx="6975665" cy="4654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5872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smtClean="0"/>
              <a:t>PayPal?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Trusted Brand</a:t>
            </a:r>
          </a:p>
          <a:p>
            <a:r>
              <a:rPr lang="en-US" dirty="0" smtClean="0"/>
              <a:t>100 million active users</a:t>
            </a:r>
          </a:p>
          <a:p>
            <a:r>
              <a:rPr lang="en-US" dirty="0" smtClean="0"/>
              <a:t>22 currencies supported</a:t>
            </a:r>
          </a:p>
          <a:p>
            <a:r>
              <a:rPr lang="en-US" dirty="0" smtClean="0"/>
              <a:t>190 countries</a:t>
            </a:r>
          </a:p>
          <a:p>
            <a:r>
              <a:rPr lang="en-US" dirty="0" smtClean="0"/>
              <a:t>Flexible APIs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A0654-5BC1-3A47-B347-EBE8EDB90E25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67988" y="164954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649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PayPal Sandbox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476852-5188-0A40-AF68-9FFED69CC918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439333"/>
            <a:ext cx="5355167" cy="414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41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Payment </a:t>
            </a:r>
            <a:r>
              <a:rPr lang="en-US" dirty="0" smtClean="0"/>
              <a:t>Standard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45972-4001-B04B-9E88-1E91A3BCE4A6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326" y="1375834"/>
            <a:ext cx="6473836" cy="431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51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Express </a:t>
            </a:r>
            <a:r>
              <a:rPr lang="en-US" dirty="0" smtClean="0"/>
              <a:t>Checkout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2A092-8477-924F-923A-EF56567218FD}" type="datetime1">
              <a:rPr lang="en-US" smtClean="0"/>
              <a:t>9/18/11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5" y="6476271"/>
            <a:ext cx="2895600" cy="209342"/>
          </a:xfrm>
        </p:spPr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334" y="1375834"/>
            <a:ext cx="5898444" cy="442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790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Express Checkout Flow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3D3BD-5335-0E4F-9608-83168850ADD9}" type="datetime1">
              <a:rPr lang="en-US" smtClean="0"/>
              <a:t>9/18/11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NCDevCon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D71E27-A6E8-4E1A-9C8E-7CDEAE4F57F0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7" name="Picture 6" descr="EC-pageflow-API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644" y="1339212"/>
            <a:ext cx="6985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2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XC_ppt_template_helvetica_v2">
  <a:themeElements>
    <a:clrScheme name="Xcommerce">
      <a:dk1>
        <a:srgbClr val="FB4F14"/>
      </a:dk1>
      <a:lt1>
        <a:srgbClr val="FFFFFF"/>
      </a:lt1>
      <a:dk2>
        <a:srgbClr val="565A5C"/>
      </a:dk2>
      <a:lt2>
        <a:srgbClr val="FFFFFF"/>
      </a:lt2>
      <a:accent1>
        <a:srgbClr val="00ADD0"/>
      </a:accent1>
      <a:accent2>
        <a:srgbClr val="005172"/>
      </a:accent2>
      <a:accent3>
        <a:srgbClr val="C90062"/>
      </a:accent3>
      <a:accent4>
        <a:srgbClr val="EA5084"/>
      </a:accent4>
      <a:accent5>
        <a:srgbClr val="4BACC6"/>
      </a:accent5>
      <a:accent6>
        <a:srgbClr val="DE3831"/>
      </a:accent6>
      <a:hlink>
        <a:srgbClr val="F0AB00"/>
      </a:hlink>
      <a:folHlink>
        <a:srgbClr val="A2A4A3"/>
      </a:folHlink>
    </a:clrScheme>
    <a:fontScheme name="Xcommerce">
      <a:majorFont>
        <a:latin typeface="Helvetica LT Std"/>
        <a:ea typeface=""/>
        <a:cs typeface=""/>
      </a:majorFont>
      <a:minorFont>
        <a:latin typeface="Helvetica LT St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XC_ppt_template_helvetica_v2</Template>
  <TotalTime>2877</TotalTime>
  <Words>318</Words>
  <Application>Microsoft Macintosh PowerPoint</Application>
  <PresentationFormat>On-screen Show (4:3)</PresentationFormat>
  <Paragraphs>158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XC_ppt_template_helvetica_v2</vt:lpstr>
      <vt:lpstr>Coldfusion &amp; PayPal Show me the Money!</vt:lpstr>
      <vt:lpstr>Who am I?</vt:lpstr>
      <vt:lpstr>What we’ll cover</vt:lpstr>
      <vt:lpstr>Monetization online</vt:lpstr>
      <vt:lpstr>Why PayPal?</vt:lpstr>
      <vt:lpstr>PayPal Sandbox</vt:lpstr>
      <vt:lpstr>Website Payment Standard</vt:lpstr>
      <vt:lpstr>Express Checkout</vt:lpstr>
      <vt:lpstr>Express Checkout Flow</vt:lpstr>
      <vt:lpstr>Let’s see some code</vt:lpstr>
      <vt:lpstr>Mobile Express Checkout</vt:lpstr>
      <vt:lpstr>Let’s see some code</vt:lpstr>
      <vt:lpstr>Other Mobile Options</vt:lpstr>
      <vt:lpstr>Express Checkout Embedded Flow</vt:lpstr>
      <vt:lpstr>Let’s see some code</vt:lpstr>
      <vt:lpstr>Express Checkout Recurring</vt:lpstr>
      <vt:lpstr>Let’s see some code</vt:lpstr>
      <vt:lpstr>CreateRecurringPaymentsProfile (continued)</vt:lpstr>
      <vt:lpstr>CreateRecurringPaymentsProfile (continued)</vt:lpstr>
      <vt:lpstr>GetRecurringPaymentsProfileDetails</vt:lpstr>
      <vt:lpstr>Instant Payment Notifications</vt:lpstr>
      <vt:lpstr>Let’s see some code</vt:lpstr>
      <vt:lpstr>Questions?</vt:lpstr>
      <vt:lpstr>Fin!</vt:lpstr>
    </vt:vector>
  </TitlesOfParts>
  <Company>eBay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space is for the main title and can be multiple lines</dc:title>
  <dc:creator>aheidersbach</dc:creator>
  <cp:lastModifiedBy>Sidney Maestre</cp:lastModifiedBy>
  <cp:revision>200</cp:revision>
  <dcterms:created xsi:type="dcterms:W3CDTF">2011-07-05T20:47:49Z</dcterms:created>
  <dcterms:modified xsi:type="dcterms:W3CDTF">2011-09-18T12:29:32Z</dcterms:modified>
</cp:coreProperties>
</file>

<file path=docProps/thumbnail.jpeg>
</file>